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4d451524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4d451524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4d451524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4d451524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4d451524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4d451524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4d451524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4d451524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4d451524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4d451524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4d451524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4d451524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4d45152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4d45152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14d451524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14d451524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14d45152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14d45152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4d451524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4d451524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4d45152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4d45152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4d45152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4d45152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4d451524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4d451524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4d45152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4d45152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38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13" y="152400"/>
            <a:ext cx="836258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38" y="152400"/>
            <a:ext cx="79277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38" y="152400"/>
            <a:ext cx="79277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113" y="152400"/>
            <a:ext cx="736777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825" y="152400"/>
            <a:ext cx="655834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513"/>
            <a:ext cx="8839204" cy="478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488" y="152400"/>
            <a:ext cx="608701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463" y="152400"/>
            <a:ext cx="61170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763" y="152400"/>
            <a:ext cx="60424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463" y="152400"/>
            <a:ext cx="61170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200"/>
            <a:ext cx="8839204" cy="471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3" y="188175"/>
            <a:ext cx="701816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388" y="152400"/>
            <a:ext cx="51532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50" y="152400"/>
            <a:ext cx="85281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